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4" r:id="rId2"/>
    <p:sldId id="275" r:id="rId3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0" userDrawn="1">
          <p15:clr>
            <a:srgbClr val="A4A3A4"/>
          </p15:clr>
        </p15:guide>
        <p15:guide id="2" pos="119" userDrawn="1">
          <p15:clr>
            <a:srgbClr val="A4A3A4"/>
          </p15:clr>
        </p15:guide>
        <p15:guide id="3" pos="4201" userDrawn="1">
          <p15:clr>
            <a:srgbClr val="A4A3A4"/>
          </p15:clr>
        </p15:guide>
        <p15:guide id="4" orient="horz" pos="59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7E80"/>
    <a:srgbClr val="55C7CC"/>
    <a:srgbClr val="33CCCC"/>
    <a:srgbClr val="7DEBEB"/>
    <a:srgbClr val="7CE0DE"/>
    <a:srgbClr val="29FAFF"/>
    <a:srgbClr val="69FBFF"/>
    <a:srgbClr val="00C6CB"/>
    <a:srgbClr val="00A7AB"/>
    <a:srgbClr val="00D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7"/>
    <p:restoredTop sz="95846"/>
  </p:normalViewPr>
  <p:slideViewPr>
    <p:cSldViewPr snapToGrid="0" snapToObjects="1">
      <p:cViewPr varScale="1">
        <p:scale>
          <a:sx n="79" d="100"/>
          <a:sy n="79" d="100"/>
        </p:scale>
        <p:origin x="3064" y="216"/>
      </p:cViewPr>
      <p:guideLst>
        <p:guide orient="horz" pos="920"/>
        <p:guide pos="119"/>
        <p:guide pos="4201"/>
        <p:guide orient="horz" pos="5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68FC-2825-4F6C-8891-42CDD914C3B3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CB3B4-AFA7-461B-BBDC-B26BBDA4B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7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4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2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6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4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1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6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6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N22_66_04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what happens when fuels are burnt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76037"/>
            <a:ext cx="6478552" cy="878195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Use the table to record the pros and cons of the industrial revolution. Think about different people’s viewpoints – from the past, present and the future. 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CFFFCE57-BB52-FD0C-C021-E886C675F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549712"/>
              </p:ext>
            </p:extLst>
          </p:nvPr>
        </p:nvGraphicFramePr>
        <p:xfrm>
          <a:off x="214417" y="2497399"/>
          <a:ext cx="6467056" cy="6958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3528">
                  <a:extLst>
                    <a:ext uri="{9D8B030D-6E8A-4147-A177-3AD203B41FA5}">
                      <a16:colId xmlns:a16="http://schemas.microsoft.com/office/drawing/2014/main" val="1523519613"/>
                    </a:ext>
                  </a:extLst>
                </a:gridCol>
                <a:gridCol w="3233528">
                  <a:extLst>
                    <a:ext uri="{9D8B030D-6E8A-4147-A177-3AD203B41FA5}">
                      <a16:colId xmlns:a16="http://schemas.microsoft.com/office/drawing/2014/main" val="1305426315"/>
                    </a:ext>
                  </a:extLst>
                </a:gridCol>
              </a:tblGrid>
              <a:tr h="34899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Pros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Cons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066100"/>
                  </a:ext>
                </a:extLst>
              </a:tr>
              <a:tr h="6609492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7185046"/>
                  </a:ext>
                </a:extLst>
              </a:tr>
            </a:tbl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A5E4E0A4-2A22-D631-089E-6FF9CC92271E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B902608-4A9C-33B1-56B2-6031CCD33698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F2A7648C-09D3-E5D7-6E80-7EF7B3401A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7EF3089-5EA6-EE69-060B-B3F3D5201F45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9802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</a:t>
            </a:r>
            <a:r>
              <a:rPr lang="en-US" sz="800">
                <a:solidFill>
                  <a:schemeClr val="bg1"/>
                </a:solidFill>
                <a:latin typeface="Arial Rounded MT Bold" panose="020F0704030504030204" pitchFamily="34" charset="77"/>
              </a:rPr>
              <a:t>: N22_66_04</a:t>
            </a:r>
            <a:endParaRPr lang="en-US" sz="8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what happens when fuels are burnt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76037"/>
            <a:ext cx="6478552" cy="878195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Use the table to record the pros and cons of the industrial revolution. Think about different people’s viewpoints – from the past, present and the future. 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CFFFCE57-BB52-FD0C-C021-E886C675F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132190"/>
              </p:ext>
            </p:extLst>
          </p:nvPr>
        </p:nvGraphicFramePr>
        <p:xfrm>
          <a:off x="214417" y="2497399"/>
          <a:ext cx="6467056" cy="5205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3528">
                  <a:extLst>
                    <a:ext uri="{9D8B030D-6E8A-4147-A177-3AD203B41FA5}">
                      <a16:colId xmlns:a16="http://schemas.microsoft.com/office/drawing/2014/main" val="1523519613"/>
                    </a:ext>
                  </a:extLst>
                </a:gridCol>
                <a:gridCol w="3233528">
                  <a:extLst>
                    <a:ext uri="{9D8B030D-6E8A-4147-A177-3AD203B41FA5}">
                      <a16:colId xmlns:a16="http://schemas.microsoft.com/office/drawing/2014/main" val="1305426315"/>
                    </a:ext>
                  </a:extLst>
                </a:gridCol>
              </a:tblGrid>
              <a:tr h="2571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Pros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Cons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066100"/>
                  </a:ext>
                </a:extLst>
              </a:tr>
              <a:tr h="4870587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7185046"/>
                  </a:ext>
                </a:extLst>
              </a:tr>
            </a:tbl>
          </a:graphicData>
        </a:graphic>
      </p:graphicFrame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E8D64478-1F3D-E466-5B4D-57900432A770}"/>
              </a:ext>
            </a:extLst>
          </p:cNvPr>
          <p:cNvSpPr/>
          <p:nvPr/>
        </p:nvSpPr>
        <p:spPr>
          <a:xfrm>
            <a:off x="182949" y="7868850"/>
            <a:ext cx="6478552" cy="1580477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How has the industrial revolution played a part in causing climate change? </a:t>
            </a:r>
            <a:b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</a:br>
            <a:r>
              <a:rPr lang="en-US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E7A6115-ED25-5139-3083-49E258827972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1A57E59-A72D-1DCB-9A9D-5914B81C64A5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C487801D-6258-EFF8-CE75-EC387BF9727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E2EF73C-1E29-B1E0-3583-EDAC75B5A92E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653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3777</TotalTime>
  <Words>119</Words>
  <Application>Microsoft Macintosh PowerPoint</Application>
  <PresentationFormat>A4 Paper (210x297 mm)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48</cp:revision>
  <cp:lastPrinted>2022-07-08T20:17:44Z</cp:lastPrinted>
  <dcterms:created xsi:type="dcterms:W3CDTF">2022-04-04T08:08:59Z</dcterms:created>
  <dcterms:modified xsi:type="dcterms:W3CDTF">2022-08-31T15:40:27Z</dcterms:modified>
</cp:coreProperties>
</file>