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7E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showGuides="1">
      <p:cViewPr varScale="1">
        <p:scale>
          <a:sx n="77" d="100"/>
          <a:sy n="77" d="100"/>
        </p:scale>
        <p:origin x="3186" y="10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D55A0274-5D66-42C6-8B0C-CCC4E4082348}" type="datetimeFigureOut">
              <a:rPr lang="en-GB" smtClean="0"/>
              <a:t>15/02/2024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45D2AD-7864-4CB6-91C3-4166B8D43654}" type="slidenum">
              <a:rPr lang="en-GB" smtClean="0"/>
              <a:t>‹#›</a:t>
            </a:fld>
            <a:endParaRPr lang="en-GB"/>
          </a:p>
        </p:txBody>
      </p:sp>
    </p:spTree>
    <p:extLst>
      <p:ext uri="{BB962C8B-B14F-4D97-AF65-F5344CB8AC3E}">
        <p14:creationId xmlns:p14="http://schemas.microsoft.com/office/powerpoint/2010/main" val="4195961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55A0274-5D66-42C6-8B0C-CCC4E4082348}" type="datetimeFigureOut">
              <a:rPr lang="en-GB" smtClean="0"/>
              <a:t>15/02/2024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45D2AD-7864-4CB6-91C3-4166B8D43654}" type="slidenum">
              <a:rPr lang="en-GB" smtClean="0"/>
              <a:t>‹#›</a:t>
            </a:fld>
            <a:endParaRPr lang="en-GB"/>
          </a:p>
        </p:txBody>
      </p:sp>
    </p:spTree>
    <p:extLst>
      <p:ext uri="{BB962C8B-B14F-4D97-AF65-F5344CB8AC3E}">
        <p14:creationId xmlns:p14="http://schemas.microsoft.com/office/powerpoint/2010/main" val="250633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55A0274-5D66-42C6-8B0C-CCC4E4082348}" type="datetimeFigureOut">
              <a:rPr lang="en-GB" smtClean="0"/>
              <a:t>15/02/2024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45D2AD-7864-4CB6-91C3-4166B8D43654}" type="slidenum">
              <a:rPr lang="en-GB" smtClean="0"/>
              <a:t>‹#›</a:t>
            </a:fld>
            <a:endParaRPr lang="en-GB"/>
          </a:p>
        </p:txBody>
      </p:sp>
    </p:spTree>
    <p:extLst>
      <p:ext uri="{BB962C8B-B14F-4D97-AF65-F5344CB8AC3E}">
        <p14:creationId xmlns:p14="http://schemas.microsoft.com/office/powerpoint/2010/main" val="1700386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55A0274-5D66-42C6-8B0C-CCC4E4082348}" type="datetimeFigureOut">
              <a:rPr lang="en-GB" smtClean="0"/>
              <a:t>15/02/2024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45D2AD-7864-4CB6-91C3-4166B8D43654}" type="slidenum">
              <a:rPr lang="en-GB" smtClean="0"/>
              <a:t>‹#›</a:t>
            </a:fld>
            <a:endParaRPr lang="en-GB"/>
          </a:p>
        </p:txBody>
      </p:sp>
    </p:spTree>
    <p:extLst>
      <p:ext uri="{BB962C8B-B14F-4D97-AF65-F5344CB8AC3E}">
        <p14:creationId xmlns:p14="http://schemas.microsoft.com/office/powerpoint/2010/main" val="1519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55A0274-5D66-42C6-8B0C-CCC4E4082348}" type="datetimeFigureOut">
              <a:rPr lang="en-GB" smtClean="0"/>
              <a:t>15/02/2024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45D2AD-7864-4CB6-91C3-4166B8D43654}" type="slidenum">
              <a:rPr lang="en-GB" smtClean="0"/>
              <a:t>‹#›</a:t>
            </a:fld>
            <a:endParaRPr lang="en-GB"/>
          </a:p>
        </p:txBody>
      </p:sp>
    </p:spTree>
    <p:extLst>
      <p:ext uri="{BB962C8B-B14F-4D97-AF65-F5344CB8AC3E}">
        <p14:creationId xmlns:p14="http://schemas.microsoft.com/office/powerpoint/2010/main" val="3897559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55A0274-5D66-42C6-8B0C-CCC4E4082348}" type="datetimeFigureOut">
              <a:rPr lang="en-GB" smtClean="0"/>
              <a:t>15/02/2024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45D2AD-7864-4CB6-91C3-4166B8D43654}" type="slidenum">
              <a:rPr lang="en-GB" smtClean="0"/>
              <a:t>‹#›</a:t>
            </a:fld>
            <a:endParaRPr lang="en-GB"/>
          </a:p>
        </p:txBody>
      </p:sp>
    </p:spTree>
    <p:extLst>
      <p:ext uri="{BB962C8B-B14F-4D97-AF65-F5344CB8AC3E}">
        <p14:creationId xmlns:p14="http://schemas.microsoft.com/office/powerpoint/2010/main" val="474092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55A0274-5D66-42C6-8B0C-CCC4E4082348}" type="datetimeFigureOut">
              <a:rPr lang="en-GB" smtClean="0"/>
              <a:t>15/02/2024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845D2AD-7864-4CB6-91C3-4166B8D43654}" type="slidenum">
              <a:rPr lang="en-GB" smtClean="0"/>
              <a:t>‹#›</a:t>
            </a:fld>
            <a:endParaRPr lang="en-GB"/>
          </a:p>
        </p:txBody>
      </p:sp>
    </p:spTree>
    <p:extLst>
      <p:ext uri="{BB962C8B-B14F-4D97-AF65-F5344CB8AC3E}">
        <p14:creationId xmlns:p14="http://schemas.microsoft.com/office/powerpoint/2010/main" val="2314022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55A0274-5D66-42C6-8B0C-CCC4E4082348}" type="datetimeFigureOut">
              <a:rPr lang="en-GB" smtClean="0"/>
              <a:t>15/02/2024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845D2AD-7864-4CB6-91C3-4166B8D43654}" type="slidenum">
              <a:rPr lang="en-GB" smtClean="0"/>
              <a:t>‹#›</a:t>
            </a:fld>
            <a:endParaRPr lang="en-GB"/>
          </a:p>
        </p:txBody>
      </p:sp>
    </p:spTree>
    <p:extLst>
      <p:ext uri="{BB962C8B-B14F-4D97-AF65-F5344CB8AC3E}">
        <p14:creationId xmlns:p14="http://schemas.microsoft.com/office/powerpoint/2010/main" val="1552979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A0274-5D66-42C6-8B0C-CCC4E4082348}" type="datetimeFigureOut">
              <a:rPr lang="en-GB" smtClean="0"/>
              <a:t>15/02/2024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845D2AD-7864-4CB6-91C3-4166B8D43654}" type="slidenum">
              <a:rPr lang="en-GB" smtClean="0"/>
              <a:t>‹#›</a:t>
            </a:fld>
            <a:endParaRPr lang="en-GB"/>
          </a:p>
        </p:txBody>
      </p:sp>
    </p:spTree>
    <p:extLst>
      <p:ext uri="{BB962C8B-B14F-4D97-AF65-F5344CB8AC3E}">
        <p14:creationId xmlns:p14="http://schemas.microsoft.com/office/powerpoint/2010/main" val="3467965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55A0274-5D66-42C6-8B0C-CCC4E4082348}" type="datetimeFigureOut">
              <a:rPr lang="en-GB" smtClean="0"/>
              <a:t>15/02/2024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45D2AD-7864-4CB6-91C3-4166B8D43654}" type="slidenum">
              <a:rPr lang="en-GB" smtClean="0"/>
              <a:t>‹#›</a:t>
            </a:fld>
            <a:endParaRPr lang="en-GB"/>
          </a:p>
        </p:txBody>
      </p:sp>
    </p:spTree>
    <p:extLst>
      <p:ext uri="{BB962C8B-B14F-4D97-AF65-F5344CB8AC3E}">
        <p14:creationId xmlns:p14="http://schemas.microsoft.com/office/powerpoint/2010/main" val="2177485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55A0274-5D66-42C6-8B0C-CCC4E4082348}" type="datetimeFigureOut">
              <a:rPr lang="en-GB" smtClean="0"/>
              <a:t>15/02/2024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45D2AD-7864-4CB6-91C3-4166B8D43654}" type="slidenum">
              <a:rPr lang="en-GB" smtClean="0"/>
              <a:t>‹#›</a:t>
            </a:fld>
            <a:endParaRPr lang="en-GB"/>
          </a:p>
        </p:txBody>
      </p:sp>
    </p:spTree>
    <p:extLst>
      <p:ext uri="{BB962C8B-B14F-4D97-AF65-F5344CB8AC3E}">
        <p14:creationId xmlns:p14="http://schemas.microsoft.com/office/powerpoint/2010/main" val="1146617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55A0274-5D66-42C6-8B0C-CCC4E4082348}" type="datetimeFigureOut">
              <a:rPr lang="en-GB" smtClean="0"/>
              <a:t>15/02/2024</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845D2AD-7864-4CB6-91C3-4166B8D43654}" type="slidenum">
              <a:rPr lang="en-GB" smtClean="0"/>
              <a:t>‹#›</a:t>
            </a:fld>
            <a:endParaRPr lang="en-GB"/>
          </a:p>
        </p:txBody>
      </p:sp>
    </p:spTree>
    <p:extLst>
      <p:ext uri="{BB962C8B-B14F-4D97-AF65-F5344CB8AC3E}">
        <p14:creationId xmlns:p14="http://schemas.microsoft.com/office/powerpoint/2010/main" val="4491844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black and white butterfly&#10;&#10;Description automatically generated">
            <a:extLst>
              <a:ext uri="{FF2B5EF4-FFF2-40B4-BE49-F238E27FC236}">
                <a16:creationId xmlns:a16="http://schemas.microsoft.com/office/drawing/2014/main" id="{B7A64531-061E-BCEF-DFD8-F3115CF9EAB6}"/>
              </a:ext>
            </a:extLst>
          </p:cNvPr>
          <p:cNvPicPr>
            <a:picLocks noChangeAspect="1"/>
          </p:cNvPicPr>
          <p:nvPr/>
        </p:nvPicPr>
        <p:blipFill>
          <a:blip r:embed="rId2"/>
          <a:stretch>
            <a:fillRect/>
          </a:stretch>
        </p:blipFill>
        <p:spPr>
          <a:xfrm>
            <a:off x="152644" y="2550488"/>
            <a:ext cx="6610498" cy="5266101"/>
          </a:xfrm>
          <a:prstGeom prst="rect">
            <a:avLst/>
          </a:prstGeom>
        </p:spPr>
      </p:pic>
      <p:pic>
        <p:nvPicPr>
          <p:cNvPr id="4" name="Picture 3">
            <a:extLst>
              <a:ext uri="{FF2B5EF4-FFF2-40B4-BE49-F238E27FC236}">
                <a16:creationId xmlns:a16="http://schemas.microsoft.com/office/drawing/2014/main" id="{7F6BC6C7-B22D-DC92-5FE6-2D23720FA6C0}"/>
              </a:ext>
            </a:extLst>
          </p:cNvPr>
          <p:cNvPicPr>
            <a:picLocks noChangeAspect="1"/>
          </p:cNvPicPr>
          <p:nvPr/>
        </p:nvPicPr>
        <p:blipFill rotWithShape="1">
          <a:blip r:embed="rId3"/>
          <a:srcRect l="3114" t="13379" r="3460" b="3635"/>
          <a:stretch/>
        </p:blipFill>
        <p:spPr>
          <a:xfrm>
            <a:off x="0" y="0"/>
            <a:ext cx="6858000" cy="1332562"/>
          </a:xfrm>
          <a:prstGeom prst="rect">
            <a:avLst/>
          </a:prstGeom>
        </p:spPr>
      </p:pic>
      <p:sp>
        <p:nvSpPr>
          <p:cNvPr id="5" name="TextBox 4">
            <a:extLst>
              <a:ext uri="{FF2B5EF4-FFF2-40B4-BE49-F238E27FC236}">
                <a16:creationId xmlns:a16="http://schemas.microsoft.com/office/drawing/2014/main" id="{49AC624A-9881-32F0-B3D5-DB911C3A6D5B}"/>
              </a:ext>
            </a:extLst>
          </p:cNvPr>
          <p:cNvSpPr txBox="1"/>
          <p:nvPr/>
        </p:nvSpPr>
        <p:spPr>
          <a:xfrm>
            <a:off x="4440397" y="876273"/>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Science Week 2024</a:t>
            </a:r>
          </a:p>
        </p:txBody>
      </p:sp>
      <p:sp>
        <p:nvSpPr>
          <p:cNvPr id="6" name="TextBox 5">
            <a:extLst>
              <a:ext uri="{FF2B5EF4-FFF2-40B4-BE49-F238E27FC236}">
                <a16:creationId xmlns:a16="http://schemas.microsoft.com/office/drawing/2014/main" id="{38379DD6-6A73-0BC9-9ACE-389D246AC5E0}"/>
              </a:ext>
            </a:extLst>
          </p:cNvPr>
          <p:cNvSpPr txBox="1"/>
          <p:nvPr/>
        </p:nvSpPr>
        <p:spPr>
          <a:xfrm>
            <a:off x="1059539" y="299637"/>
            <a:ext cx="5637589" cy="276999"/>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77"/>
              </a:rPr>
              <a:t>Mission Assignment: Ask relevant questions about the life of insects</a:t>
            </a:r>
          </a:p>
        </p:txBody>
      </p:sp>
      <p:sp>
        <p:nvSpPr>
          <p:cNvPr id="7" name="Rectangle 6">
            <a:extLst>
              <a:ext uri="{FF2B5EF4-FFF2-40B4-BE49-F238E27FC236}">
                <a16:creationId xmlns:a16="http://schemas.microsoft.com/office/drawing/2014/main" id="{7917F8D5-2FE6-02DC-4F6F-4CD9E6617C48}"/>
              </a:ext>
            </a:extLst>
          </p:cNvPr>
          <p:cNvSpPr/>
          <p:nvPr/>
        </p:nvSpPr>
        <p:spPr>
          <a:xfrm>
            <a:off x="-1" y="9619898"/>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FE6CC4A4-859A-97BD-FDB4-2FCE49DF9376}"/>
              </a:ext>
            </a:extLst>
          </p:cNvPr>
          <p:cNvSpPr txBox="1"/>
          <p:nvPr/>
        </p:nvSpPr>
        <p:spPr>
          <a:xfrm>
            <a:off x="3820205" y="9661418"/>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2024 All Rights Reserved</a:t>
            </a:r>
          </a:p>
        </p:txBody>
      </p:sp>
      <p:sp>
        <p:nvSpPr>
          <p:cNvPr id="9" name="Rounded Rectangle 87">
            <a:extLst>
              <a:ext uri="{FF2B5EF4-FFF2-40B4-BE49-F238E27FC236}">
                <a16:creationId xmlns:a16="http://schemas.microsoft.com/office/drawing/2014/main" id="{F1996CCD-38DB-1B5D-990D-A2C91647B2B5}"/>
              </a:ext>
            </a:extLst>
          </p:cNvPr>
          <p:cNvSpPr/>
          <p:nvPr/>
        </p:nvSpPr>
        <p:spPr>
          <a:xfrm>
            <a:off x="167640" y="1429543"/>
            <a:ext cx="6529488" cy="862720"/>
          </a:xfrm>
          <a:prstGeom prst="roundRect">
            <a:avLst>
              <a:gd name="adj" fmla="val 4891"/>
            </a:avLst>
          </a:prstGeom>
          <a:noFill/>
          <a:ln w="28575">
            <a:solidFill>
              <a:srgbClr val="807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33CCCC"/>
              </a:solidFill>
              <a:latin typeface="Arial Rounded MT Bold" panose="020F0704030504030204" pitchFamily="34" charset="77"/>
            </a:endParaRPr>
          </a:p>
        </p:txBody>
      </p:sp>
      <p:sp>
        <p:nvSpPr>
          <p:cNvPr id="10" name="TextBox 9">
            <a:extLst>
              <a:ext uri="{FF2B5EF4-FFF2-40B4-BE49-F238E27FC236}">
                <a16:creationId xmlns:a16="http://schemas.microsoft.com/office/drawing/2014/main" id="{A06ABAAB-1614-1BF8-B555-B251E5715467}"/>
              </a:ext>
            </a:extLst>
          </p:cNvPr>
          <p:cNvSpPr txBox="1"/>
          <p:nvPr/>
        </p:nvSpPr>
        <p:spPr>
          <a:xfrm>
            <a:off x="202749" y="1481517"/>
            <a:ext cx="6487611" cy="738664"/>
          </a:xfrm>
          <a:prstGeom prst="rect">
            <a:avLst/>
          </a:prstGeom>
          <a:noFill/>
        </p:spPr>
        <p:txBody>
          <a:bodyPr wrap="square" rtlCol="0">
            <a:spAutoFit/>
          </a:bodyPr>
          <a:lstStyle/>
          <a:p>
            <a:r>
              <a:rPr lang="en-GB" sz="1400" dirty="0">
                <a:solidFill>
                  <a:srgbClr val="002060"/>
                </a:solidFill>
                <a:latin typeface="Arial Rounded MT Bold" panose="020F0704030504030204" pitchFamily="34" charset="0"/>
              </a:rPr>
              <a:t>Wildlife expert, Mike Linley, will be answering questions about the life of insects during a LIVE lesson. What questions do you have for him?</a:t>
            </a:r>
          </a:p>
          <a:p>
            <a:r>
              <a:rPr lang="en-GB" sz="1400" dirty="0">
                <a:solidFill>
                  <a:srgbClr val="002060"/>
                </a:solidFill>
                <a:latin typeface="Arial Rounded MT Bold" panose="020F0704030504030204" pitchFamily="34" charset="0"/>
              </a:rPr>
              <a:t>Write your questions in the butterfly and then cut it out and decorate it.</a:t>
            </a:r>
          </a:p>
        </p:txBody>
      </p:sp>
      <p:sp>
        <p:nvSpPr>
          <p:cNvPr id="14" name="Rounded Rectangle 87">
            <a:extLst>
              <a:ext uri="{FF2B5EF4-FFF2-40B4-BE49-F238E27FC236}">
                <a16:creationId xmlns:a16="http://schemas.microsoft.com/office/drawing/2014/main" id="{6DB84170-37F1-3A10-4C19-D2D60184B3D7}"/>
              </a:ext>
            </a:extLst>
          </p:cNvPr>
          <p:cNvSpPr/>
          <p:nvPr/>
        </p:nvSpPr>
        <p:spPr>
          <a:xfrm>
            <a:off x="202748" y="2562513"/>
            <a:ext cx="6487611" cy="5654561"/>
          </a:xfrm>
          <a:prstGeom prst="roundRect">
            <a:avLst>
              <a:gd name="adj" fmla="val 4891"/>
            </a:avLst>
          </a:prstGeom>
          <a:noFill/>
          <a:ln w="28575">
            <a:solidFill>
              <a:srgbClr val="807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33CCCC"/>
              </a:solidFill>
              <a:latin typeface="Arial Rounded MT Bold" panose="020F0704030504030204" pitchFamily="34" charset="77"/>
            </a:endParaRPr>
          </a:p>
        </p:txBody>
      </p:sp>
      <p:sp>
        <p:nvSpPr>
          <p:cNvPr id="3" name="Rounded Rectangle 87">
            <a:extLst>
              <a:ext uri="{FF2B5EF4-FFF2-40B4-BE49-F238E27FC236}">
                <a16:creationId xmlns:a16="http://schemas.microsoft.com/office/drawing/2014/main" id="{830F01F6-3271-ED02-1BE7-D4459733BC1E}"/>
              </a:ext>
            </a:extLst>
          </p:cNvPr>
          <p:cNvSpPr/>
          <p:nvPr/>
        </p:nvSpPr>
        <p:spPr>
          <a:xfrm>
            <a:off x="157202" y="8458716"/>
            <a:ext cx="6529488" cy="1047601"/>
          </a:xfrm>
          <a:prstGeom prst="roundRect">
            <a:avLst>
              <a:gd name="adj" fmla="val 4891"/>
            </a:avLst>
          </a:prstGeom>
          <a:noFill/>
          <a:ln w="28575">
            <a:solidFill>
              <a:srgbClr val="807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33CCCC"/>
              </a:solidFill>
              <a:latin typeface="Arial Rounded MT Bold" panose="020F0704030504030204" pitchFamily="34" charset="77"/>
            </a:endParaRPr>
          </a:p>
        </p:txBody>
      </p:sp>
      <p:sp>
        <p:nvSpPr>
          <p:cNvPr id="11" name="TextBox 10">
            <a:extLst>
              <a:ext uri="{FF2B5EF4-FFF2-40B4-BE49-F238E27FC236}">
                <a16:creationId xmlns:a16="http://schemas.microsoft.com/office/drawing/2014/main" id="{E16AE6BA-68F6-76D6-8F4A-8DD5E4810806}"/>
              </a:ext>
            </a:extLst>
          </p:cNvPr>
          <p:cNvSpPr txBox="1"/>
          <p:nvPr/>
        </p:nvSpPr>
        <p:spPr>
          <a:xfrm>
            <a:off x="192311" y="8510691"/>
            <a:ext cx="6487611" cy="954107"/>
          </a:xfrm>
          <a:prstGeom prst="rect">
            <a:avLst/>
          </a:prstGeom>
          <a:noFill/>
        </p:spPr>
        <p:txBody>
          <a:bodyPr wrap="square" rtlCol="0">
            <a:spAutoFit/>
          </a:bodyPr>
          <a:lstStyle/>
          <a:p>
            <a:r>
              <a:rPr lang="en-GB" sz="1400" dirty="0">
                <a:solidFill>
                  <a:srgbClr val="002060"/>
                </a:solidFill>
                <a:latin typeface="Arial Rounded MT Bold" panose="020F0704030504030204" pitchFamily="34" charset="0"/>
              </a:rPr>
              <a:t>Ask your teacher to take a photo of your question and upload it to the Developing Experts platform, in the exemplar work section. Mike will try to answer as many questions as possible during the LIVE lesson. Don’t forget to add your name and school! </a:t>
            </a:r>
          </a:p>
        </p:txBody>
      </p:sp>
    </p:spTree>
    <p:extLst>
      <p:ext uri="{BB962C8B-B14F-4D97-AF65-F5344CB8AC3E}">
        <p14:creationId xmlns:p14="http://schemas.microsoft.com/office/powerpoint/2010/main" val="141551767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1143</TotalTime>
  <Words>113</Words>
  <Application>Microsoft Office PowerPoint</Application>
  <PresentationFormat>A4 Paper (210x297 mm)</PresentationFormat>
  <Paragraphs>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Rounded MT Bold</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Lane</dc:creator>
  <cp:lastModifiedBy>Clare Faulkner</cp:lastModifiedBy>
  <cp:revision>4</cp:revision>
  <dcterms:created xsi:type="dcterms:W3CDTF">2023-05-23T15:07:48Z</dcterms:created>
  <dcterms:modified xsi:type="dcterms:W3CDTF">2024-02-15T12:08:17Z</dcterms:modified>
</cp:coreProperties>
</file>