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9DA635-4772-465F-8FF7-DD28EF7FA196}" v="1" dt="2023-08-10T09:11:21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622" y="-2779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Lane" userId="6cfbb8fb068cc2f0" providerId="LiveId" clId="{949DA635-4772-465F-8FF7-DD28EF7FA196}"/>
    <pc:docChg chg="undo custSel modSld">
      <pc:chgData name="Lydia Lane" userId="6cfbb8fb068cc2f0" providerId="LiveId" clId="{949DA635-4772-465F-8FF7-DD28EF7FA196}" dt="2023-08-10T09:14:02.021" v="116" actId="207"/>
      <pc:docMkLst>
        <pc:docMk/>
      </pc:docMkLst>
      <pc:sldChg chg="addSp modSp mod">
        <pc:chgData name="Lydia Lane" userId="6cfbb8fb068cc2f0" providerId="LiveId" clId="{949DA635-4772-465F-8FF7-DD28EF7FA196}" dt="2023-08-10T09:14:02.021" v="116" actId="207"/>
        <pc:sldMkLst>
          <pc:docMk/>
          <pc:sldMk cId="1806815554" sldId="256"/>
        </pc:sldMkLst>
        <pc:spChg chg="add mod">
          <ac:chgData name="Lydia Lane" userId="6cfbb8fb068cc2f0" providerId="LiveId" clId="{949DA635-4772-465F-8FF7-DD28EF7FA196}" dt="2023-08-10T09:12:09.687" v="91" actId="207"/>
          <ac:spMkLst>
            <pc:docMk/>
            <pc:sldMk cId="1806815554" sldId="256"/>
            <ac:spMk id="2" creationId="{F7AB4A9D-4D30-5A69-3F31-4B776404B4D6}"/>
          </ac:spMkLst>
        </pc:spChg>
        <pc:spChg chg="add mod">
          <ac:chgData name="Lydia Lane" userId="6cfbb8fb068cc2f0" providerId="LiveId" clId="{949DA635-4772-465F-8FF7-DD28EF7FA196}" dt="2023-08-10T09:13:16.420" v="104" actId="207"/>
          <ac:spMkLst>
            <pc:docMk/>
            <pc:sldMk cId="1806815554" sldId="256"/>
            <ac:spMk id="3" creationId="{D7EA069F-4B84-C262-300B-FBFEB39D0B86}"/>
          </ac:spMkLst>
        </pc:spChg>
        <pc:spChg chg="mod">
          <ac:chgData name="Lydia Lane" userId="6cfbb8fb068cc2f0" providerId="LiveId" clId="{949DA635-4772-465F-8FF7-DD28EF7FA196}" dt="2023-08-10T09:10:49.400" v="73" actId="20577"/>
          <ac:spMkLst>
            <pc:docMk/>
            <pc:sldMk cId="1806815554" sldId="256"/>
            <ac:spMk id="7" creationId="{A699A2E2-121B-92A5-F10F-869BBED5F16B}"/>
          </ac:spMkLst>
        </pc:spChg>
        <pc:spChg chg="mod">
          <ac:chgData name="Lydia Lane" userId="6cfbb8fb068cc2f0" providerId="LiveId" clId="{949DA635-4772-465F-8FF7-DD28EF7FA196}" dt="2023-08-10T09:11:08.662" v="78" actId="20577"/>
          <ac:spMkLst>
            <pc:docMk/>
            <pc:sldMk cId="1806815554" sldId="256"/>
            <ac:spMk id="8" creationId="{71427613-AAA7-F84E-DD23-843EA47E92E4}"/>
          </ac:spMkLst>
        </pc:spChg>
        <pc:spChg chg="add mod">
          <ac:chgData name="Lydia Lane" userId="6cfbb8fb068cc2f0" providerId="LiveId" clId="{949DA635-4772-465F-8FF7-DD28EF7FA196}" dt="2023-08-10T09:12:20.610" v="93" actId="207"/>
          <ac:spMkLst>
            <pc:docMk/>
            <pc:sldMk cId="1806815554" sldId="256"/>
            <ac:spMk id="9" creationId="{EEB916C5-187F-933A-F312-1FCCD92D2FFD}"/>
          </ac:spMkLst>
        </pc:spChg>
        <pc:spChg chg="add mod">
          <ac:chgData name="Lydia Lane" userId="6cfbb8fb068cc2f0" providerId="LiveId" clId="{949DA635-4772-465F-8FF7-DD28EF7FA196}" dt="2023-08-10T09:13:23.087" v="105" actId="207"/>
          <ac:spMkLst>
            <pc:docMk/>
            <pc:sldMk cId="1806815554" sldId="256"/>
            <ac:spMk id="10" creationId="{B7A89A54-981D-C819-EB90-276C6297D130}"/>
          </ac:spMkLst>
        </pc:spChg>
        <pc:spChg chg="mod">
          <ac:chgData name="Lydia Lane" userId="6cfbb8fb068cc2f0" providerId="LiveId" clId="{949DA635-4772-465F-8FF7-DD28EF7FA196}" dt="2023-08-10T09:13:54.216" v="114" actId="207"/>
          <ac:spMkLst>
            <pc:docMk/>
            <pc:sldMk cId="1806815554" sldId="256"/>
            <ac:spMk id="13" creationId="{D0837001-26A0-A518-BF50-8D4F61883757}"/>
          </ac:spMkLst>
        </pc:spChg>
        <pc:spChg chg="mod">
          <ac:chgData name="Lydia Lane" userId="6cfbb8fb068cc2f0" providerId="LiveId" clId="{949DA635-4772-465F-8FF7-DD28EF7FA196}" dt="2023-08-10T09:14:02.021" v="116" actId="207"/>
          <ac:spMkLst>
            <pc:docMk/>
            <pc:sldMk cId="1806815554" sldId="256"/>
            <ac:spMk id="14" creationId="{76E46AC4-B75C-DA3F-EE27-157E2B6AFAE5}"/>
          </ac:spMkLst>
        </pc:spChg>
        <pc:spChg chg="mod">
          <ac:chgData name="Lydia Lane" userId="6cfbb8fb068cc2f0" providerId="LiveId" clId="{949DA635-4772-465F-8FF7-DD28EF7FA196}" dt="2023-08-10T09:13:58.791" v="115" actId="207"/>
          <ac:spMkLst>
            <pc:docMk/>
            <pc:sldMk cId="1806815554" sldId="256"/>
            <ac:spMk id="15" creationId="{5A58861F-2271-E2C3-5007-5B91D3BE5D8E}"/>
          </ac:spMkLst>
        </pc:spChg>
        <pc:spChg chg="mod">
          <ac:chgData name="Lydia Lane" userId="6cfbb8fb068cc2f0" providerId="LiveId" clId="{949DA635-4772-465F-8FF7-DD28EF7FA196}" dt="2023-08-10T09:13:51.268" v="113" actId="207"/>
          <ac:spMkLst>
            <pc:docMk/>
            <pc:sldMk cId="1806815554" sldId="256"/>
            <ac:spMk id="16" creationId="{449D9EAA-52D0-CFB9-BF60-A513D851C15E}"/>
          </ac:spMkLst>
        </pc:spChg>
        <pc:grpChg chg="add mod">
          <ac:chgData name="Lydia Lane" userId="6cfbb8fb068cc2f0" providerId="LiveId" clId="{949DA635-4772-465F-8FF7-DD28EF7FA196}" dt="2023-08-10T09:11:21.100" v="79"/>
          <ac:grpSpMkLst>
            <pc:docMk/>
            <pc:sldMk cId="1806815554" sldId="256"/>
            <ac:grpSpMk id="11" creationId="{9766D676-8F61-3D6A-D889-4C05E0CDFBDC}"/>
          </ac:grpSpMkLst>
        </pc:grpChg>
        <pc:picChg chg="mod">
          <ac:chgData name="Lydia Lane" userId="6cfbb8fb068cc2f0" providerId="LiveId" clId="{949DA635-4772-465F-8FF7-DD28EF7FA196}" dt="2023-08-10T09:11:27.108" v="81" actId="1076"/>
          <ac:picMkLst>
            <pc:docMk/>
            <pc:sldMk cId="1806815554" sldId="256"/>
            <ac:picMk id="6" creationId="{9F1523E6-440C-79F7-A405-93E70821667F}"/>
          </ac:picMkLst>
        </pc:picChg>
        <pc:picChg chg="mod">
          <ac:chgData name="Lydia Lane" userId="6cfbb8fb068cc2f0" providerId="LiveId" clId="{949DA635-4772-465F-8FF7-DD28EF7FA196}" dt="2023-08-10T09:11:21.100" v="79"/>
          <ac:picMkLst>
            <pc:docMk/>
            <pc:sldMk cId="1806815554" sldId="256"/>
            <ac:picMk id="12" creationId="{B429F574-FC6B-64AD-D266-033E7E8ECB0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7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5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514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5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3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23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2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5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96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6DECB-8B0D-42B2-856D-8B66113C5F46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A2C6-571E-4FC5-85AE-5728F8A47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346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FA760D-F49E-78E1-5BCA-554F1A25E169}"/>
              </a:ext>
            </a:extLst>
          </p:cNvPr>
          <p:cNvSpPr/>
          <p:nvPr/>
        </p:nvSpPr>
        <p:spPr>
          <a:xfrm>
            <a:off x="0" y="9609205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49E16-73AE-73E1-D995-6E9306E8FF6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1523E6-440C-79F7-A405-93E7082166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99A2E2-121B-92A5-F10F-869BBED5F16B}"/>
              </a:ext>
            </a:extLst>
          </p:cNvPr>
          <p:cNvSpPr txBox="1"/>
          <p:nvPr/>
        </p:nvSpPr>
        <p:spPr>
          <a:xfrm>
            <a:off x="1020902" y="221289"/>
            <a:ext cx="5683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Mission Assignment: Show how mixtures can be separated using chromatography </a:t>
            </a:r>
            <a:r>
              <a:rPr lang="en-GB" sz="1200" b="0" i="0" dirty="0">
                <a:solidFill>
                  <a:schemeClr val="bg1">
                    <a:lumMod val="95000"/>
                  </a:schemeClr>
                </a:solidFill>
                <a:effectLst/>
                <a:latin typeface="Arial Rounded MT Bold" panose="020F0704030504030204" pitchFamily="34" charset="0"/>
              </a:rPr>
              <a:t> </a:t>
            </a:r>
            <a:r>
              <a:rPr lang="en-GB" sz="1200" dirty="0">
                <a:solidFill>
                  <a:schemeClr val="bg1">
                    <a:lumMod val="95000"/>
                  </a:schemeClr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427613-AAA7-F84E-DD23-843EA47E92E4}"/>
              </a:ext>
            </a:extLst>
          </p:cNvPr>
          <p:cNvSpPr txBox="1"/>
          <p:nvPr/>
        </p:nvSpPr>
        <p:spPr>
          <a:xfrm>
            <a:off x="4448232" y="841825"/>
            <a:ext cx="8354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KS3-06-06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D7EA069F-4B84-C262-300B-FBFEB39D0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178" y="1833706"/>
            <a:ext cx="429656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Draw a line on a piece of filter paper in pencil, 1 cm from the bottom.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will have been given a selection of three fine liner/ felt tip pens. </a:t>
            </a:r>
            <a:r>
              <a:rPr lang="en-US" altLang="en-US" sz="1200" i="1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secret</a:t>
            </a: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one person from your group should make a small spot in the middle of the line on the filter paper using one of the black pens.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Place the pen which was used back in the same position so the other members of the group can’t tell which pen was used.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dirty="0">
              <a:solidFill>
                <a:srgbClr val="002060"/>
              </a:solidFill>
              <a:latin typeface="Arial Rounded MT Bold" panose="020F07040305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Your task now is to find out which pen was used, using chromatography. </a:t>
            </a:r>
          </a:p>
        </p:txBody>
      </p:sp>
      <p:sp>
        <p:nvSpPr>
          <p:cNvPr id="9" name="Rounded Rectangle 17">
            <a:extLst>
              <a:ext uri="{FF2B5EF4-FFF2-40B4-BE49-F238E27FC236}">
                <a16:creationId xmlns:a16="http://schemas.microsoft.com/office/drawing/2014/main" id="{EEB916C5-187F-933A-F312-1FCCD92D2FFD}"/>
              </a:ext>
            </a:extLst>
          </p:cNvPr>
          <p:cNvSpPr/>
          <p:nvPr/>
        </p:nvSpPr>
        <p:spPr>
          <a:xfrm>
            <a:off x="4594572" y="2227561"/>
            <a:ext cx="1969838" cy="2234427"/>
          </a:xfrm>
          <a:prstGeom prst="roundRect">
            <a:avLst>
              <a:gd name="adj" fmla="val 10197"/>
            </a:avLst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Equipment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fine liner / felt tip pens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pieces of filter paper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Ruler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Pencil 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splints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paperclips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beakers</a:t>
            </a:r>
          </a:p>
          <a:p>
            <a:pPr marL="171450" lvl="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89A54-981D-C819-EB90-276C6297D130}"/>
              </a:ext>
            </a:extLst>
          </p:cNvPr>
          <p:cNvSpPr/>
          <p:nvPr/>
        </p:nvSpPr>
        <p:spPr>
          <a:xfrm>
            <a:off x="161178" y="4511362"/>
            <a:ext cx="6533779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Method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Prepare three more pieces of filter paper as you did at the start, drawing a line in pencil, 1 cm from the bottom.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Draw a spot using one of the three pens on the line on the filter paper.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Repeat for the other two pens using separate pieces of filter paper.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Fold the four pieces of filter paper over the top of a splint and secure them in place with a paperclip.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Place the papers in individual beakers so that the splint allows the filter paper to hang down into the beaker, without touching the bottom. 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Pour water into the beaker so that the bottom of the paper is in the water, but not above the pen dot.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Wait until the water has been absorbed to the top of the filter paper and then take them out of their beakers.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should find that the filter papers have different smear patterns on them.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Compare the results of the three known pens to that of the mystery pen to determine which pen was used.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766D676-8F61-3D6A-D889-4C05E0CDFBDC}"/>
              </a:ext>
            </a:extLst>
          </p:cNvPr>
          <p:cNvGrpSpPr/>
          <p:nvPr/>
        </p:nvGrpSpPr>
        <p:grpSpPr>
          <a:xfrm>
            <a:off x="409127" y="7660295"/>
            <a:ext cx="6039745" cy="1806666"/>
            <a:chOff x="409127" y="7482612"/>
            <a:chExt cx="6039745" cy="1806666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B429F574-FC6B-64AD-D266-033E7E8ECB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09127" y="7482612"/>
              <a:ext cx="6039745" cy="1806666"/>
            </a:xfrm>
            <a:prstGeom prst="rect">
              <a:avLst/>
            </a:prstGeom>
            <a:ln w="28575">
              <a:solidFill>
                <a:srgbClr val="002060"/>
              </a:solidFill>
            </a:ln>
          </p:spPr>
        </p:pic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D0837001-26A0-A518-BF50-8D4F61883757}"/>
                </a:ext>
              </a:extLst>
            </p:cNvPr>
            <p:cNvSpPr/>
            <p:nvPr/>
          </p:nvSpPr>
          <p:spPr>
            <a:xfrm>
              <a:off x="4713976" y="7782029"/>
              <a:ext cx="1315233" cy="33820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002060"/>
                  </a:solidFill>
                  <a:latin typeface="Arial Rounded MT Bold" panose="020F0704030504030204" pitchFamily="34" charset="0"/>
                </a:rPr>
                <a:t>Mystery pen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6E46AC4-B75C-DA3F-EE27-157E2B6AFAE5}"/>
                </a:ext>
              </a:extLst>
            </p:cNvPr>
            <p:cNvSpPr/>
            <p:nvPr/>
          </p:nvSpPr>
          <p:spPr>
            <a:xfrm>
              <a:off x="943100" y="7782029"/>
              <a:ext cx="751561" cy="33820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002060"/>
                  </a:solidFill>
                  <a:latin typeface="Arial Rounded MT Bold" panose="020F0704030504030204" pitchFamily="34" charset="0"/>
                </a:rPr>
                <a:t>Pen 1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5A58861F-2271-E2C3-5007-5B91D3BE5D8E}"/>
                </a:ext>
              </a:extLst>
            </p:cNvPr>
            <p:cNvSpPr/>
            <p:nvPr/>
          </p:nvSpPr>
          <p:spPr>
            <a:xfrm>
              <a:off x="2058300" y="7782029"/>
              <a:ext cx="751561" cy="33820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002060"/>
                  </a:solidFill>
                  <a:latin typeface="Arial Rounded MT Bold" panose="020F0704030504030204" pitchFamily="34" charset="0"/>
                </a:rPr>
                <a:t>Pen 2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49D9EAA-52D0-CFB9-BF60-A513D851C15E}"/>
                </a:ext>
              </a:extLst>
            </p:cNvPr>
            <p:cNvSpPr/>
            <p:nvPr/>
          </p:nvSpPr>
          <p:spPr>
            <a:xfrm>
              <a:off x="3199516" y="7782029"/>
              <a:ext cx="751561" cy="338203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002060"/>
                  </a:solidFill>
                  <a:latin typeface="Arial Rounded MT Bold" panose="020F0704030504030204" pitchFamily="34" charset="0"/>
                </a:rPr>
                <a:t>Pen 3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C217A4F-E175-9DEA-1075-B2A506C53086}"/>
              </a:ext>
            </a:extLst>
          </p:cNvPr>
          <p:cNvSpPr txBox="1"/>
          <p:nvPr/>
        </p:nvSpPr>
        <p:spPr>
          <a:xfrm>
            <a:off x="274559" y="1593973"/>
            <a:ext cx="655817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2060"/>
                </a:solidFill>
                <a:latin typeface="Arial Rounded MT Bold" panose="020F07040305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You are going to work in small groups and carry out a chromatography investigation. 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170A694-11B0-83C1-DFBE-2A5DA109089B}"/>
              </a:ext>
            </a:extLst>
          </p:cNvPr>
          <p:cNvSpPr/>
          <p:nvPr/>
        </p:nvSpPr>
        <p:spPr>
          <a:xfrm>
            <a:off x="230115" y="1481901"/>
            <a:ext cx="6474354" cy="501144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815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12</TotalTime>
  <Words>355</Words>
  <Application>Microsoft Office PowerPoint</Application>
  <PresentationFormat>A4 Paper (210x297 mm)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3</cp:revision>
  <dcterms:created xsi:type="dcterms:W3CDTF">2023-07-13T15:05:17Z</dcterms:created>
  <dcterms:modified xsi:type="dcterms:W3CDTF">2023-09-08T10:40:09Z</dcterms:modified>
</cp:coreProperties>
</file>