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>
        <p:scale>
          <a:sx n="180" d="100"/>
          <a:sy n="180" d="100"/>
        </p:scale>
        <p:origin x="1008" y="-6056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EBD1-B6E2-4935-89AF-B8E35619FBD3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636-2B50-44C0-A473-C120D5681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EBD1-B6E2-4935-89AF-B8E35619FBD3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636-2B50-44C0-A473-C120D5681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1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EBD1-B6E2-4935-89AF-B8E35619FBD3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636-2B50-44C0-A473-C120D5681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0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EBD1-B6E2-4935-89AF-B8E35619FBD3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636-2B50-44C0-A473-C120D5681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0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EBD1-B6E2-4935-89AF-B8E35619FBD3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636-2B50-44C0-A473-C120D5681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98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EBD1-B6E2-4935-89AF-B8E35619FBD3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636-2B50-44C0-A473-C120D5681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4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EBD1-B6E2-4935-89AF-B8E35619FBD3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636-2B50-44C0-A473-C120D5681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8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EBD1-B6E2-4935-89AF-B8E35619FBD3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636-2B50-44C0-A473-C120D5681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5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EBD1-B6E2-4935-89AF-B8E35619FBD3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636-2B50-44C0-A473-C120D5681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3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EBD1-B6E2-4935-89AF-B8E35619FBD3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636-2B50-44C0-A473-C120D5681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EBD1-B6E2-4935-89AF-B8E35619FBD3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636-2B50-44C0-A473-C120D5681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8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0EBD1-B6E2-4935-89AF-B8E35619FBD3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B4636-2B50-44C0-A473-C120D5681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39579-57B5-3275-52EF-BA8F96FA80E8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4AB22-3DB3-C9E5-9690-512A42483502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AD96F-3322-9CD4-D9BC-4CCE46EFC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F9C2A1-FDD9-E622-170A-78AA244FEAEC}"/>
              </a:ext>
            </a:extLst>
          </p:cNvPr>
          <p:cNvSpPr txBox="1"/>
          <p:nvPr/>
        </p:nvSpPr>
        <p:spPr>
          <a:xfrm>
            <a:off x="1020903" y="221289"/>
            <a:ext cx="474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Compare series and parallel circuits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5DB01-B0A8-115B-0376-87667D10C240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KS3-22-02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3B7BB062-C864-AF77-CCCF-51591ECB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0C2663A-0035-6A2E-0DB0-040AE34F380B}"/>
              </a:ext>
            </a:extLst>
          </p:cNvPr>
          <p:cNvSpPr txBox="1"/>
          <p:nvPr/>
        </p:nvSpPr>
        <p:spPr>
          <a:xfrm>
            <a:off x="197073" y="1487714"/>
            <a:ext cx="6507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this investigation, you will be comparing a series and parallel circuit. You will need to setup your experiment correctly and make appropriate observations.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1F84A35-2A94-1734-642F-CAC57EFF4E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963" y="2139290"/>
            <a:ext cx="1447289" cy="121306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F7399E3-85E6-E6E9-BDA2-D69B5C3A02A3}"/>
              </a:ext>
            </a:extLst>
          </p:cNvPr>
          <p:cNvSpPr/>
          <p:nvPr/>
        </p:nvSpPr>
        <p:spPr>
          <a:xfrm>
            <a:off x="175301" y="1447428"/>
            <a:ext cx="6507397" cy="54223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8CE5213-DBC0-F539-2139-00A429FAEC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9821" y="2299217"/>
            <a:ext cx="1794834" cy="110905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642C366-FC94-245E-A2C3-C568CB5F96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7671" b="-16834"/>
          <a:stretch/>
        </p:blipFill>
        <p:spPr>
          <a:xfrm rot="5400000">
            <a:off x="3528047" y="2213895"/>
            <a:ext cx="1447290" cy="122856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560D86B-9D8F-AE19-F2F8-B6644EE85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63199" y="2149139"/>
            <a:ext cx="1100323" cy="1447288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29FE236-EA0E-3CDF-CA8D-A10D13936AFE}"/>
              </a:ext>
            </a:extLst>
          </p:cNvPr>
          <p:cNvSpPr/>
          <p:nvPr/>
        </p:nvSpPr>
        <p:spPr>
          <a:xfrm>
            <a:off x="175302" y="2162818"/>
            <a:ext cx="3169032" cy="162642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7D768A0-7347-306D-E951-AF2C07A6396D}"/>
              </a:ext>
            </a:extLst>
          </p:cNvPr>
          <p:cNvSpPr/>
          <p:nvPr/>
        </p:nvSpPr>
        <p:spPr>
          <a:xfrm>
            <a:off x="3513668" y="2162818"/>
            <a:ext cx="3169032" cy="162642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E3281A-3CCA-4A40-A6BC-EFAC1591C660}"/>
              </a:ext>
            </a:extLst>
          </p:cNvPr>
          <p:cNvSpPr txBox="1"/>
          <p:nvPr/>
        </p:nvSpPr>
        <p:spPr>
          <a:xfrm>
            <a:off x="964033" y="3427616"/>
            <a:ext cx="1283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Series Circuits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760190-5318-E7A7-617E-DC57E803D8B0}"/>
              </a:ext>
            </a:extLst>
          </p:cNvPr>
          <p:cNvSpPr txBox="1"/>
          <p:nvPr/>
        </p:nvSpPr>
        <p:spPr>
          <a:xfrm>
            <a:off x="4474858" y="3427616"/>
            <a:ext cx="1365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Parallel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Circuits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1F41C9-2C00-B1F6-9124-7FC74243A71A}"/>
              </a:ext>
            </a:extLst>
          </p:cNvPr>
          <p:cNvSpPr txBox="1"/>
          <p:nvPr/>
        </p:nvSpPr>
        <p:spPr>
          <a:xfrm>
            <a:off x="111285" y="3899874"/>
            <a:ext cx="65714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have a voltmeter, ammeter or multi-meter, you could use this to make some quantitative observations.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two conclusions you can make from this experiment.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9" name="Rectangle: Rounded Corners 3">
            <a:extLst>
              <a:ext uri="{FF2B5EF4-FFF2-40B4-BE49-F238E27FC236}">
                <a16:creationId xmlns:a16="http://schemas.microsoft.com/office/drawing/2014/main" id="{F95266D5-5150-AB29-C346-042973EAA383}"/>
              </a:ext>
            </a:extLst>
          </p:cNvPr>
          <p:cNvSpPr/>
          <p:nvPr/>
        </p:nvSpPr>
        <p:spPr>
          <a:xfrm>
            <a:off x="109844" y="4368059"/>
            <a:ext cx="6468979" cy="1246763"/>
          </a:xfrm>
          <a:prstGeom prst="roundRect">
            <a:avLst>
              <a:gd name="adj" fmla="val 7787"/>
            </a:avLst>
          </a:prstGeom>
          <a:ln>
            <a:noFill/>
          </a:ln>
        </p:spPr>
        <p:txBody>
          <a:bodyPr wrap="square" anchor="t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You do not need to setup the two circuits at the same time, but if you can, this will make your comparison easier.</a:t>
            </a: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Setup the circuits as shown in the diagram.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an appropriate adjective to describe the brightness of the bulbs.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Unscrew one bulb and describe what happens to the other bulb.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AD53A9A-4CBB-953F-2C22-52BAF36C5871}"/>
              </a:ext>
            </a:extLst>
          </p:cNvPr>
          <p:cNvSpPr/>
          <p:nvPr/>
        </p:nvSpPr>
        <p:spPr>
          <a:xfrm>
            <a:off x="174126" y="6819286"/>
            <a:ext cx="4406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Look at the circuits opposite.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escribe how they work differently. What happens if you only close one switch?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EDEE5E1-122D-3F35-E3F1-A384BE348C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0067" y="6881611"/>
            <a:ext cx="1758756" cy="156938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A621C8F-EA00-50B8-CF08-B918F7BADED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386" y="8528618"/>
            <a:ext cx="1754761" cy="8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4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0381E6-8154-D341-9173-281B0FC0B3F8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20A3B-8389-04E3-EB00-79F6A1D9625A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B9955-B271-04AB-B023-8F9EAE5C2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F8F6D-4060-F232-522A-B5A7E9EBF87D}"/>
              </a:ext>
            </a:extLst>
          </p:cNvPr>
          <p:cNvSpPr txBox="1"/>
          <p:nvPr/>
        </p:nvSpPr>
        <p:spPr>
          <a:xfrm>
            <a:off x="1020903" y="221289"/>
            <a:ext cx="474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Compare series and parallel circuits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ANSWERS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6DFE6-8305-7B9B-E2FD-955341221174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KS3-22-02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3029DB16-2508-E054-475E-42417B6B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E4CE56-1635-FE41-0991-1898FFE92D74}"/>
              </a:ext>
            </a:extLst>
          </p:cNvPr>
          <p:cNvSpPr txBox="1"/>
          <p:nvPr/>
        </p:nvSpPr>
        <p:spPr>
          <a:xfrm>
            <a:off x="197073" y="1487714"/>
            <a:ext cx="6507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this investigation, you will be comparing a series and parallel circuit. You will need to setup your experiment correctly and make appropriate observations.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4B4B2-4A23-1FA2-DAC8-629F6D8B9B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963" y="2139290"/>
            <a:ext cx="1447289" cy="121306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21C26D-3B04-1A2F-2607-C13AD5C76B3F}"/>
              </a:ext>
            </a:extLst>
          </p:cNvPr>
          <p:cNvSpPr/>
          <p:nvPr/>
        </p:nvSpPr>
        <p:spPr>
          <a:xfrm>
            <a:off x="175301" y="1447428"/>
            <a:ext cx="6507397" cy="54223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C52F19-0EE2-ADB9-3966-8067DE7EC5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9821" y="2299217"/>
            <a:ext cx="1794834" cy="1109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007AAD-A24C-4466-FB57-C0FFF719E3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7671" b="-16834"/>
          <a:stretch/>
        </p:blipFill>
        <p:spPr>
          <a:xfrm rot="5400000">
            <a:off x="3528047" y="2213895"/>
            <a:ext cx="1447290" cy="122856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EED767-6C79-44AD-A393-B42FC86242E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63199" y="2149139"/>
            <a:ext cx="1100323" cy="144728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89F750-A93A-A2C0-8117-84E0AC3ABD71}"/>
              </a:ext>
            </a:extLst>
          </p:cNvPr>
          <p:cNvSpPr/>
          <p:nvPr/>
        </p:nvSpPr>
        <p:spPr>
          <a:xfrm>
            <a:off x="175302" y="2162818"/>
            <a:ext cx="3169032" cy="162642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A63E15-1F7C-21F7-7881-BB2217E2F1FF}"/>
              </a:ext>
            </a:extLst>
          </p:cNvPr>
          <p:cNvSpPr/>
          <p:nvPr/>
        </p:nvSpPr>
        <p:spPr>
          <a:xfrm>
            <a:off x="3513668" y="2162818"/>
            <a:ext cx="3169032" cy="162642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5556-3301-1896-B3A0-5C0B7EA0C264}"/>
              </a:ext>
            </a:extLst>
          </p:cNvPr>
          <p:cNvSpPr txBox="1"/>
          <p:nvPr/>
        </p:nvSpPr>
        <p:spPr>
          <a:xfrm>
            <a:off x="964033" y="3427616"/>
            <a:ext cx="1283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Series Circuits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FB09D-F4D1-FC97-BC03-477F4309A0F2}"/>
              </a:ext>
            </a:extLst>
          </p:cNvPr>
          <p:cNvSpPr txBox="1"/>
          <p:nvPr/>
        </p:nvSpPr>
        <p:spPr>
          <a:xfrm>
            <a:off x="4474858" y="3427616"/>
            <a:ext cx="1365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Parallel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Circuits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0B4EA4-A12B-E3DD-3F7E-F3FC02F70EFB}"/>
              </a:ext>
            </a:extLst>
          </p:cNvPr>
          <p:cNvSpPr txBox="1"/>
          <p:nvPr/>
        </p:nvSpPr>
        <p:spPr>
          <a:xfrm>
            <a:off x="111285" y="3899874"/>
            <a:ext cx="65714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have a voltmeter, ammeter or multi-meter, you could also use this to make some quantitative observations.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two conclusions you can make from this experiment.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id="{D66EAE71-745B-C00B-F4FA-2CEB157FCD65}"/>
              </a:ext>
            </a:extLst>
          </p:cNvPr>
          <p:cNvSpPr/>
          <p:nvPr/>
        </p:nvSpPr>
        <p:spPr>
          <a:xfrm>
            <a:off x="109844" y="4368059"/>
            <a:ext cx="6468979" cy="1246763"/>
          </a:xfrm>
          <a:prstGeom prst="roundRect">
            <a:avLst>
              <a:gd name="adj" fmla="val 7787"/>
            </a:avLst>
          </a:prstGeom>
          <a:ln>
            <a:noFill/>
          </a:ln>
        </p:spPr>
        <p:txBody>
          <a:bodyPr wrap="square" anchor="t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You do not need to setup the two circuits at the same time, but if you can, this will make your comparison easier.</a:t>
            </a: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Setup the circuits as shown in the diagram.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an appropriate adjective to describe the brightness of the bulbs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Unscrew one bulb and describe what happens to the other bulb.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82E495-651F-7991-D2F0-E9EA501738C3}"/>
              </a:ext>
            </a:extLst>
          </p:cNvPr>
          <p:cNvSpPr/>
          <p:nvPr/>
        </p:nvSpPr>
        <p:spPr>
          <a:xfrm>
            <a:off x="174126" y="6819286"/>
            <a:ext cx="4406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Look at the circuits opposite.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escribe how they work differently. What happens if you only close one switch?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521535-7F9D-8D3A-9F58-23B930F8C08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0067" y="6881611"/>
            <a:ext cx="1758756" cy="15693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AD174A-F064-412E-7841-54C1AD3F86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386" y="8528618"/>
            <a:ext cx="1754761" cy="8585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5352488-95BB-DF6F-044F-5CE28D4C718B}"/>
              </a:ext>
            </a:extLst>
          </p:cNvPr>
          <p:cNvSpPr txBox="1"/>
          <p:nvPr/>
        </p:nvSpPr>
        <p:spPr>
          <a:xfrm>
            <a:off x="126852" y="7184184"/>
            <a:ext cx="43213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- In the top circuit ,the current splits and is shared between the paths.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- In the bottom circuit, the current is shared between the components.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- In the top circuit, if you only closed one switch, the bulb in that path would light. The other bulb would not.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-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In the bot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tom circuit, neither of the bulbs will light if only one switch is closed.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68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1112</TotalTime>
  <Words>400</Words>
  <Application>Microsoft Macintosh PowerPoint</Application>
  <PresentationFormat>A4 Paper (210x297 mm)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3</cp:revision>
  <dcterms:created xsi:type="dcterms:W3CDTF">2023-07-03T15:44:56Z</dcterms:created>
  <dcterms:modified xsi:type="dcterms:W3CDTF">2023-08-23T16:28:27Z</dcterms:modified>
</cp:coreProperties>
</file>