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12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65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42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09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29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96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4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41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40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14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98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51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845C3-2805-45C1-BE05-B149C5B4B587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1FDD9-04EC-4CC3-8131-F1A2F6320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5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5207F0CF-8968-D064-9682-4FA6886A22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04C3C1-B903-2BD1-7716-AD516D726660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COP26_03_01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0E0D23-07C4-DDB3-5CAD-8B1D2F42D38E}"/>
              </a:ext>
            </a:extLst>
          </p:cNvPr>
          <p:cNvSpPr txBox="1"/>
          <p:nvPr/>
        </p:nvSpPr>
        <p:spPr>
          <a:xfrm>
            <a:off x="1080301" y="152998"/>
            <a:ext cx="3558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we can spend our money to help climate change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F4B7C61E-3B5A-17AA-37A7-879C408FC6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549" y="236221"/>
            <a:ext cx="2187893" cy="57819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1967B83-96D8-BAA7-80AA-A7B978BF93C9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BFA8D9-2C68-6B0E-7CA8-17896F422919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42232D-1851-5F25-046B-6B5473030916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0E49CE-5ACC-286A-82CB-C35E9D2949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401D40-0D2B-C5DF-7424-A6E022A5F171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991FF0-3D18-62B6-26D7-41F3FBE1914C}"/>
              </a:ext>
            </a:extLst>
          </p:cNvPr>
          <p:cNvSpPr txBox="1"/>
          <p:nvPr/>
        </p:nvSpPr>
        <p:spPr>
          <a:xfrm>
            <a:off x="0" y="1367252"/>
            <a:ext cx="4162644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can you do as a school or individually to support COP26?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Think about the different types of finance and how you can contribute your time or the actions you can take.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Draw up an action plan which sets out your implementation plan for COP26.</a:t>
            </a:r>
          </a:p>
        </p:txBody>
      </p:sp>
      <p:graphicFrame>
        <p:nvGraphicFramePr>
          <p:cNvPr id="12" name="Table 8">
            <a:extLst>
              <a:ext uri="{FF2B5EF4-FFF2-40B4-BE49-F238E27FC236}">
                <a16:creationId xmlns:a16="http://schemas.microsoft.com/office/drawing/2014/main" id="{811E3D3B-20BB-0AA5-4D15-97A135F4E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469216"/>
              </p:ext>
            </p:extLst>
          </p:nvPr>
        </p:nvGraphicFramePr>
        <p:xfrm>
          <a:off x="188913" y="3273345"/>
          <a:ext cx="6502174" cy="6027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927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4222247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168625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Action plan name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149210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anose="020F0704030504030204" pitchFamily="34" charset="77"/>
                        </a:rPr>
                        <a:t>How will you fund it (public or private finance)?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284895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Actions to be taken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3BB43C13-142B-87D8-EF6A-D7304B5392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" r="142"/>
          <a:stretch/>
        </p:blipFill>
        <p:spPr>
          <a:xfrm>
            <a:off x="4106798" y="1618002"/>
            <a:ext cx="2552644" cy="1439954"/>
          </a:xfrm>
          <a:prstGeom prst="roundRect">
            <a:avLst>
              <a:gd name="adj" fmla="val 2301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04682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5207F0CF-8968-D064-9682-4FA6886A22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04C3C1-B903-2BD1-7716-AD516D726660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COP26_03_01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0E0D23-07C4-DDB3-5CAD-8B1D2F42D38E}"/>
              </a:ext>
            </a:extLst>
          </p:cNvPr>
          <p:cNvSpPr txBox="1"/>
          <p:nvPr/>
        </p:nvSpPr>
        <p:spPr>
          <a:xfrm>
            <a:off x="1080301" y="176728"/>
            <a:ext cx="3558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we can spend our money to help climate change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F4B7C61E-3B5A-17AA-37A7-879C408FC6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011" y="225500"/>
            <a:ext cx="2202145" cy="581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5AC534C-60E1-2E4C-BE74-C3A389AB7D41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E4EDBC-1677-533B-644C-281CABA9DD55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4325C5-5EDB-448D-2E02-410DA0A6D7B4}"/>
              </a:ext>
            </a:extLst>
          </p:cNvPr>
          <p:cNvSpPr/>
          <p:nvPr/>
        </p:nvSpPr>
        <p:spPr>
          <a:xfrm>
            <a:off x="0" y="9639788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69F83D-E8F3-E80A-4102-544254CEFC96}"/>
              </a:ext>
            </a:extLst>
          </p:cNvPr>
          <p:cNvSpPr txBox="1"/>
          <p:nvPr/>
        </p:nvSpPr>
        <p:spPr>
          <a:xfrm>
            <a:off x="3726489" y="9655915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FE0BE50-2222-6160-3C1B-67281EAF20CD}"/>
              </a:ext>
            </a:extLst>
          </p:cNvPr>
          <p:cNvSpPr/>
          <p:nvPr/>
        </p:nvSpPr>
        <p:spPr>
          <a:xfrm>
            <a:off x="49332" y="9334139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4D83E68-635E-87BD-0CEC-C492BF90CA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78725" y="9372309"/>
            <a:ext cx="263235" cy="49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C6A5763-81B2-3FC9-C758-BA29AAB08DAC}"/>
              </a:ext>
            </a:extLst>
          </p:cNvPr>
          <p:cNvSpPr txBox="1"/>
          <p:nvPr/>
        </p:nvSpPr>
        <p:spPr>
          <a:xfrm>
            <a:off x="220957" y="9446073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15" name="Rounded Rectangle 32">
            <a:extLst>
              <a:ext uri="{FF2B5EF4-FFF2-40B4-BE49-F238E27FC236}">
                <a16:creationId xmlns:a16="http://schemas.microsoft.com/office/drawing/2014/main" id="{00E62428-ACC9-66EA-643F-966BC354D322}"/>
              </a:ext>
            </a:extLst>
          </p:cNvPr>
          <p:cNvSpPr/>
          <p:nvPr/>
        </p:nvSpPr>
        <p:spPr>
          <a:xfrm>
            <a:off x="186659" y="3382286"/>
            <a:ext cx="6467054" cy="589996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Dear</a:t>
            </a: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 ___________________,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A5145B-0290-5777-FF1A-32C236567B9C}"/>
              </a:ext>
            </a:extLst>
          </p:cNvPr>
          <p:cNvSpPr txBox="1"/>
          <p:nvPr/>
        </p:nvSpPr>
        <p:spPr>
          <a:xfrm>
            <a:off x="186659" y="1476193"/>
            <a:ext cx="6467054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Challenge Task: Write a letter to a politician or climate activist and promote your school or community in order to help finance better eco-friendly systems. 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This could be more frequent buses, clean air zones or to plant more trees.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 could write about one of the actions from your plan, using it in support of COP26.</a:t>
            </a:r>
          </a:p>
        </p:txBody>
      </p:sp>
    </p:spTree>
    <p:extLst>
      <p:ext uri="{BB962C8B-B14F-4D97-AF65-F5344CB8AC3E}">
        <p14:creationId xmlns:p14="http://schemas.microsoft.com/office/powerpoint/2010/main" val="1119697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189</Words>
  <Application>Microsoft Office PowerPoint</Application>
  <PresentationFormat>A4 Paper (210x297 mm)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Developing Experts</cp:lastModifiedBy>
  <cp:revision>2</cp:revision>
  <dcterms:created xsi:type="dcterms:W3CDTF">2022-08-11T20:04:08Z</dcterms:created>
  <dcterms:modified xsi:type="dcterms:W3CDTF">2022-08-14T20:06:42Z</dcterms:modified>
</cp:coreProperties>
</file>