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946F-7CB3-144C-ABEC-685614D97F2E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2E70-730C-5E45-AD25-7B6359A1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4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CD62-CA87-B540-BFB1-360C300F8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A79EF-2003-6D42-A870-F2CB505D7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6135-14AC-6D4B-B845-73D11BF5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C1AB-02D1-7940-8DFB-595C4FF0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9CA8-B19D-1F42-A132-497DF81B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9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D1C-E8A7-6B40-8089-0CE2BB9E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A77CE-DA4B-6E46-923B-48A722E26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DA5B9-4941-A54F-A98D-6379F005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46CE-1AD3-7347-B365-EDB6525A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0178-F4A8-C04B-951A-AE38B49C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77D-3061-3F40-A12A-613E3AFA1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555DB-9DAB-4B41-8807-0FC09C020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95A0-FB4D-0141-AE26-208F083A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C083-F86E-D34A-A250-05B0A243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1BB0-849F-C04B-9522-0E1FEC9E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5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CC09-53B0-F347-8A11-148DFCF9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F4A9-D8F4-024E-8D76-9A4CDAC91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FA3EB-3D5E-7F46-A3E9-59616D6B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EA7-35DD-A94C-892F-691707FC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53C21-BE6A-1349-817E-ECC19F22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1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B750-4DED-C043-8575-3C3329F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A2A1E-3959-DB42-B819-F3DDC2470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2296A-B55D-D74A-B8A9-EA58346F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AE11-72E2-9F49-A0F1-7526C1FE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A42E-CD6F-7848-85C4-95F0FF16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1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E80B-F45E-AE4D-BEA8-1295C5AA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153E-B23C-8149-9879-D6AFCD61D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E0E04-A028-F549-AA4A-FAAF1F756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9FB28-4C12-CD4C-8C54-C7E1A57B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A17C9-0B63-FD48-B527-69E02826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DAEBE-A1F3-3F48-8F66-C18EFA26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7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9020-3CC4-B843-ACE6-E7CCCCEF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1AC8F-DCFC-4D43-8B24-74D71FEEA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1D921-7DEB-D247-91EE-EB5C69C56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F46BE-E7DD-9F48-9D2A-55DE7AB1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20377-D935-8441-963E-A41CA30C4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348BD-80EB-4042-8EDC-127B149F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79A7C-244E-3C4B-9793-E8B73B4E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7178C-2679-B548-9E50-7195A37B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7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BDAE-E669-5E48-A668-329482F6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EB733-4138-D34D-B54F-A0346753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F6FC3-0358-404D-A29F-184CCA6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AEFEF-604C-314D-A541-B2DF12EC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6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EAC01-C48F-AA44-8886-A3D697BB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2D2D8-B554-D64C-9C80-9896B26F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4090-AC22-E641-9C68-3F757AC8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8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8C32-C9A6-ED4E-B92E-E0ABB9A8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B8F3-C55B-864A-BA19-A1AF25D8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E04B5-A6B8-A742-9EF8-D1B819A60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CC284-3C72-ED4C-A736-1B2D5CE0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B896E-E4C0-C944-B398-AA58F3A4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B8789-BA78-D449-8A02-F05E994D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5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CC35-9569-A946-9EEB-DCA3FAAD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38126-B2DC-694A-9A13-BCA10CC81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ADDE1-3E0F-4D43-8F98-1CE93F0E4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CC2E5-3D47-2B4E-AA9D-48434FC8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CCA4B-63C9-AB43-B2FA-BD691F1A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54232-32D8-8348-9688-764F7FFB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0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6D6B6-1BEB-234E-8520-0A757922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4CE1C-8D51-E740-9D92-0BAB77A5B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F19F-2261-7842-B1CB-213BD57E0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BF8F-AA70-2A4A-A0B1-27B4F6D56EC0}" type="datetimeFigureOut">
              <a:rPr lang="en-GB" smtClean="0"/>
              <a:t>11/12/2021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87D8-BFDA-2E46-87E8-C04703C4D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D1E8-EFDD-A247-AD60-E3FB44C6F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CE4A9-E6C1-1245-B01F-1556DE924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8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8709B2-A735-CE46-ABB3-312C6AE4CEE8}"/>
              </a:ext>
            </a:extLst>
          </p:cNvPr>
          <p:cNvSpPr/>
          <p:nvPr/>
        </p:nvSpPr>
        <p:spPr>
          <a:xfrm>
            <a:off x="167262" y="150311"/>
            <a:ext cx="5757549" cy="212944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S06.01.06 Handout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C7AD46-131D-484F-86BF-75CA3F2F6F45}"/>
              </a:ext>
            </a:extLst>
          </p:cNvPr>
          <p:cNvSpPr/>
          <p:nvPr/>
        </p:nvSpPr>
        <p:spPr>
          <a:xfrm>
            <a:off x="6267189" y="150311"/>
            <a:ext cx="5757549" cy="212944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S06.01.06 Handout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36AED1-F0F9-4943-B68D-D1B3B5F4C700}"/>
              </a:ext>
            </a:extLst>
          </p:cNvPr>
          <p:cNvCxnSpPr/>
          <p:nvPr/>
        </p:nvCxnSpPr>
        <p:spPr>
          <a:xfrm>
            <a:off x="6096000" y="150311"/>
            <a:ext cx="0" cy="6526062"/>
          </a:xfrm>
          <a:prstGeom prst="line">
            <a:avLst/>
          </a:prstGeom>
          <a:ln w="28575">
            <a:solidFill>
              <a:srgbClr val="2F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BC8E2E-A587-0543-8F60-5FD7E3A2E9A2}"/>
              </a:ext>
            </a:extLst>
          </p:cNvPr>
          <p:cNvSpPr/>
          <p:nvPr/>
        </p:nvSpPr>
        <p:spPr>
          <a:xfrm>
            <a:off x="167262" y="488515"/>
            <a:ext cx="5757549" cy="513567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Starter Activity: Can you label and draw the different parts of a butterfly’s life cycle.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F09EBA-891F-BA49-B1F8-E09EAD594339}"/>
              </a:ext>
            </a:extLst>
          </p:cNvPr>
          <p:cNvSpPr/>
          <p:nvPr/>
        </p:nvSpPr>
        <p:spPr>
          <a:xfrm>
            <a:off x="6267189" y="488515"/>
            <a:ext cx="5757549" cy="513567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Starter Activity: Can you label and draw the different parts of a butterfly’s life cycle.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6165262-CE69-0E41-8119-FF9C1612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71" y="1436706"/>
            <a:ext cx="2297379" cy="12527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384BAE-1FB9-6B4D-9A2A-FCCAE975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21" y="4558662"/>
            <a:ext cx="1845602" cy="1453984"/>
          </a:xfrm>
          <a:prstGeom prst="rect">
            <a:avLst/>
          </a:prstGeom>
        </p:spPr>
      </p:pic>
      <p:sp>
        <p:nvSpPr>
          <p:cNvPr id="27" name="Bent Arrow 26">
            <a:extLst>
              <a:ext uri="{FF2B5EF4-FFF2-40B4-BE49-F238E27FC236}">
                <a16:creationId xmlns:a16="http://schemas.microsoft.com/office/drawing/2014/main" id="{2C909BC2-FD7D-0C4A-8BF8-A0C4870B697E}"/>
              </a:ext>
            </a:extLst>
          </p:cNvPr>
          <p:cNvSpPr/>
          <p:nvPr/>
        </p:nvSpPr>
        <p:spPr>
          <a:xfrm rot="5400000">
            <a:off x="4140534" y="2239646"/>
            <a:ext cx="1156766" cy="812098"/>
          </a:xfrm>
          <a:prstGeom prst="bentArrow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44D5FB-3E17-E449-A0E2-58DFD57AE143}"/>
              </a:ext>
            </a:extLst>
          </p:cNvPr>
          <p:cNvSpPr/>
          <p:nvPr/>
        </p:nvSpPr>
        <p:spPr>
          <a:xfrm>
            <a:off x="2339333" y="2766088"/>
            <a:ext cx="1628078" cy="42521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081C401-8757-C04B-AE1D-CED7756D28F8}"/>
              </a:ext>
            </a:extLst>
          </p:cNvPr>
          <p:cNvSpPr/>
          <p:nvPr/>
        </p:nvSpPr>
        <p:spPr>
          <a:xfrm>
            <a:off x="2227621" y="6156878"/>
            <a:ext cx="1628078" cy="42521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Bent Arrow 29">
            <a:extLst>
              <a:ext uri="{FF2B5EF4-FFF2-40B4-BE49-F238E27FC236}">
                <a16:creationId xmlns:a16="http://schemas.microsoft.com/office/drawing/2014/main" id="{88339FC1-0433-C74A-992D-ED6F898BCB9D}"/>
              </a:ext>
            </a:extLst>
          </p:cNvPr>
          <p:cNvSpPr/>
          <p:nvPr/>
        </p:nvSpPr>
        <p:spPr>
          <a:xfrm rot="10800000">
            <a:off x="4064252" y="4973322"/>
            <a:ext cx="1020359" cy="1057340"/>
          </a:xfrm>
          <a:prstGeom prst="bentArrow">
            <a:avLst>
              <a:gd name="adj1" fmla="val 25000"/>
              <a:gd name="adj2" fmla="val 24400"/>
              <a:gd name="adj3" fmla="val 25000"/>
              <a:gd name="adj4" fmla="val 43750"/>
            </a:avLst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F9A980-0183-6144-8019-EB424D568EBB}"/>
              </a:ext>
            </a:extLst>
          </p:cNvPr>
          <p:cNvSpPr/>
          <p:nvPr/>
        </p:nvSpPr>
        <p:spPr>
          <a:xfrm>
            <a:off x="3941933" y="3279996"/>
            <a:ext cx="1943377" cy="154318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B59982C-34DF-3249-AA12-0C2A2CDED96C}"/>
              </a:ext>
            </a:extLst>
          </p:cNvPr>
          <p:cNvSpPr/>
          <p:nvPr/>
        </p:nvSpPr>
        <p:spPr>
          <a:xfrm>
            <a:off x="242529" y="3279996"/>
            <a:ext cx="1943377" cy="154318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Bent Arrow 32">
            <a:extLst>
              <a:ext uri="{FF2B5EF4-FFF2-40B4-BE49-F238E27FC236}">
                <a16:creationId xmlns:a16="http://schemas.microsoft.com/office/drawing/2014/main" id="{762D5671-1F53-1E4E-BBB4-C314CB6DD171}"/>
              </a:ext>
            </a:extLst>
          </p:cNvPr>
          <p:cNvSpPr/>
          <p:nvPr/>
        </p:nvSpPr>
        <p:spPr>
          <a:xfrm rot="16200000">
            <a:off x="921504" y="4767720"/>
            <a:ext cx="922084" cy="1271649"/>
          </a:xfrm>
          <a:prstGeom prst="bentArrow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Bent Arrow 33">
            <a:extLst>
              <a:ext uri="{FF2B5EF4-FFF2-40B4-BE49-F238E27FC236}">
                <a16:creationId xmlns:a16="http://schemas.microsoft.com/office/drawing/2014/main" id="{BE2AC719-7478-DC4C-ABDE-0F6929ABD543}"/>
              </a:ext>
            </a:extLst>
          </p:cNvPr>
          <p:cNvSpPr/>
          <p:nvPr/>
        </p:nvSpPr>
        <p:spPr>
          <a:xfrm>
            <a:off x="868989" y="1991101"/>
            <a:ext cx="812099" cy="1169569"/>
          </a:xfrm>
          <a:prstGeom prst="bentArrow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D74D31C-BD8D-5940-AB72-C6D83E54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48" y="1364706"/>
            <a:ext cx="2297379" cy="12527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D9AF21-B49D-C149-901B-CA155E547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598" y="4486662"/>
            <a:ext cx="1845602" cy="1453984"/>
          </a:xfrm>
          <a:prstGeom prst="rect">
            <a:avLst/>
          </a:prstGeom>
        </p:spPr>
      </p:pic>
      <p:sp>
        <p:nvSpPr>
          <p:cNvPr id="37" name="Bent Arrow 36">
            <a:extLst>
              <a:ext uri="{FF2B5EF4-FFF2-40B4-BE49-F238E27FC236}">
                <a16:creationId xmlns:a16="http://schemas.microsoft.com/office/drawing/2014/main" id="{6E7774FB-81FE-AA48-A2AE-BFEAD4107285}"/>
              </a:ext>
            </a:extLst>
          </p:cNvPr>
          <p:cNvSpPr/>
          <p:nvPr/>
        </p:nvSpPr>
        <p:spPr>
          <a:xfrm rot="5400000">
            <a:off x="10253511" y="2167646"/>
            <a:ext cx="1156766" cy="812098"/>
          </a:xfrm>
          <a:prstGeom prst="bentArrow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CBAACDE-A33D-4547-BFA6-4FC5220F45CD}"/>
              </a:ext>
            </a:extLst>
          </p:cNvPr>
          <p:cNvSpPr/>
          <p:nvPr/>
        </p:nvSpPr>
        <p:spPr>
          <a:xfrm>
            <a:off x="8452310" y="2694088"/>
            <a:ext cx="1628078" cy="42521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1A0BD19-705A-2F47-A0F1-DB23D4D4DADE}"/>
              </a:ext>
            </a:extLst>
          </p:cNvPr>
          <p:cNvSpPr/>
          <p:nvPr/>
        </p:nvSpPr>
        <p:spPr>
          <a:xfrm>
            <a:off x="8340598" y="6084878"/>
            <a:ext cx="1628078" cy="42521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6836519-CF3B-944B-A800-C3C717B2C562}"/>
              </a:ext>
            </a:extLst>
          </p:cNvPr>
          <p:cNvSpPr/>
          <p:nvPr/>
        </p:nvSpPr>
        <p:spPr>
          <a:xfrm>
            <a:off x="10054910" y="3207996"/>
            <a:ext cx="1943377" cy="154318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6D559B-2CEF-164C-A270-0FAF40CE0089}"/>
              </a:ext>
            </a:extLst>
          </p:cNvPr>
          <p:cNvSpPr/>
          <p:nvPr/>
        </p:nvSpPr>
        <p:spPr>
          <a:xfrm>
            <a:off x="6355506" y="3207996"/>
            <a:ext cx="1943377" cy="154318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32A69A76-0CA0-CB43-BB59-EDDE6E1D3088}"/>
              </a:ext>
            </a:extLst>
          </p:cNvPr>
          <p:cNvSpPr/>
          <p:nvPr/>
        </p:nvSpPr>
        <p:spPr>
          <a:xfrm rot="16200000">
            <a:off x="7034481" y="4695720"/>
            <a:ext cx="922084" cy="1271649"/>
          </a:xfrm>
          <a:prstGeom prst="bentArrow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Bent Arrow 42">
            <a:extLst>
              <a:ext uri="{FF2B5EF4-FFF2-40B4-BE49-F238E27FC236}">
                <a16:creationId xmlns:a16="http://schemas.microsoft.com/office/drawing/2014/main" id="{035ECBF6-ED14-294C-BF1C-0907EEFF2FE5}"/>
              </a:ext>
            </a:extLst>
          </p:cNvPr>
          <p:cNvSpPr/>
          <p:nvPr/>
        </p:nvSpPr>
        <p:spPr>
          <a:xfrm>
            <a:off x="6981966" y="1919101"/>
            <a:ext cx="812099" cy="1169569"/>
          </a:xfrm>
          <a:prstGeom prst="bentArrow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F8C83E91-66F1-FB45-BDDC-8F93DB1CC889}"/>
              </a:ext>
            </a:extLst>
          </p:cNvPr>
          <p:cNvSpPr/>
          <p:nvPr/>
        </p:nvSpPr>
        <p:spPr>
          <a:xfrm rot="10800000">
            <a:off x="10186200" y="4863792"/>
            <a:ext cx="1020359" cy="1057340"/>
          </a:xfrm>
          <a:prstGeom prst="bentArrow">
            <a:avLst>
              <a:gd name="adj1" fmla="val 25000"/>
              <a:gd name="adj2" fmla="val 24400"/>
              <a:gd name="adj3" fmla="val 25000"/>
              <a:gd name="adj4" fmla="val 43750"/>
            </a:avLst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D28347-EEC9-374F-BD8E-EDF9A5A60119}"/>
              </a:ext>
            </a:extLst>
          </p:cNvPr>
          <p:cNvSpPr txBox="1"/>
          <p:nvPr/>
        </p:nvSpPr>
        <p:spPr>
          <a:xfrm>
            <a:off x="100417" y="6628314"/>
            <a:ext cx="61000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8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  <a:r>
              <a:rPr lang="en-US" sz="80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80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3307CB-CC82-D74B-BCDB-91C85D1F61EF}"/>
              </a:ext>
            </a:extLst>
          </p:cNvPr>
          <p:cNvSpPr txBox="1"/>
          <p:nvPr/>
        </p:nvSpPr>
        <p:spPr>
          <a:xfrm>
            <a:off x="6104632" y="6620343"/>
            <a:ext cx="61000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8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  <a:r>
              <a:rPr lang="en-US" sz="80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80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82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Jean Debney</cp:lastModifiedBy>
  <cp:revision>3</cp:revision>
  <dcterms:created xsi:type="dcterms:W3CDTF">2019-07-29T09:19:19Z</dcterms:created>
  <dcterms:modified xsi:type="dcterms:W3CDTF">2021-12-11T10:05:46Z</dcterms:modified>
</cp:coreProperties>
</file>